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  <Override PartName="/ppt/media/image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8000" u="none" kumimoji="0" normalizeH="0">
        <a:ln>
          <a:noFill/>
        </a:ln>
        <a:solidFill>
          <a:srgbClr val="17880A"/>
        </a:solidFill>
        <a:effectLst/>
        <a:uFillTx/>
        <a:latin typeface="Smallville"/>
        <a:ea typeface="Smallville"/>
        <a:cs typeface="Smallville"/>
        <a:sym typeface="Smallvill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8000" u="none" kumimoji="0" normalizeH="0">
        <a:ln>
          <a:noFill/>
        </a:ln>
        <a:solidFill>
          <a:srgbClr val="17880A"/>
        </a:solidFill>
        <a:effectLst/>
        <a:uFillTx/>
        <a:latin typeface="Smallville"/>
        <a:ea typeface="Smallville"/>
        <a:cs typeface="Smallville"/>
        <a:sym typeface="Smallvill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8000" u="none" kumimoji="0" normalizeH="0">
        <a:ln>
          <a:noFill/>
        </a:ln>
        <a:solidFill>
          <a:srgbClr val="17880A"/>
        </a:solidFill>
        <a:effectLst/>
        <a:uFillTx/>
        <a:latin typeface="Smallville"/>
        <a:ea typeface="Smallville"/>
        <a:cs typeface="Smallville"/>
        <a:sym typeface="Smallvill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8000" u="none" kumimoji="0" normalizeH="0">
        <a:ln>
          <a:noFill/>
        </a:ln>
        <a:solidFill>
          <a:srgbClr val="17880A"/>
        </a:solidFill>
        <a:effectLst/>
        <a:uFillTx/>
        <a:latin typeface="Smallville"/>
        <a:ea typeface="Smallville"/>
        <a:cs typeface="Smallville"/>
        <a:sym typeface="Smallvill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8000" u="none" kumimoji="0" normalizeH="0">
        <a:ln>
          <a:noFill/>
        </a:ln>
        <a:solidFill>
          <a:srgbClr val="17880A"/>
        </a:solidFill>
        <a:effectLst/>
        <a:uFillTx/>
        <a:latin typeface="Smallville"/>
        <a:ea typeface="Smallville"/>
        <a:cs typeface="Smallville"/>
        <a:sym typeface="Smallvill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8000" u="none" kumimoji="0" normalizeH="0">
        <a:ln>
          <a:noFill/>
        </a:ln>
        <a:solidFill>
          <a:srgbClr val="17880A"/>
        </a:solidFill>
        <a:effectLst/>
        <a:uFillTx/>
        <a:latin typeface="Smallville"/>
        <a:ea typeface="Smallville"/>
        <a:cs typeface="Smallville"/>
        <a:sym typeface="Smallvill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8000" u="none" kumimoji="0" normalizeH="0">
        <a:ln>
          <a:noFill/>
        </a:ln>
        <a:solidFill>
          <a:srgbClr val="17880A"/>
        </a:solidFill>
        <a:effectLst/>
        <a:uFillTx/>
        <a:latin typeface="Smallville"/>
        <a:ea typeface="Smallville"/>
        <a:cs typeface="Smallville"/>
        <a:sym typeface="Smallvill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8000" u="none" kumimoji="0" normalizeH="0">
        <a:ln>
          <a:noFill/>
        </a:ln>
        <a:solidFill>
          <a:srgbClr val="17880A"/>
        </a:solidFill>
        <a:effectLst/>
        <a:uFillTx/>
        <a:latin typeface="Smallville"/>
        <a:ea typeface="Smallville"/>
        <a:cs typeface="Smallville"/>
        <a:sym typeface="Smallvill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8000" u="none" kumimoji="0" normalizeH="0">
        <a:ln>
          <a:noFill/>
        </a:ln>
        <a:solidFill>
          <a:srgbClr val="17880A"/>
        </a:solidFill>
        <a:effectLst/>
        <a:uFillTx/>
        <a:latin typeface="Smallville"/>
        <a:ea typeface="Smallville"/>
        <a:cs typeface="Smallville"/>
        <a:sym typeface="Smallvil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B59660"/>
              </a:solidFill>
              <a:prstDash val="solid"/>
              <a:miter lim="400000"/>
            </a:ln>
          </a:left>
          <a:right>
            <a:ln w="12700" cap="flat">
              <a:solidFill>
                <a:srgbClr val="B59660"/>
              </a:solidFill>
              <a:prstDash val="solid"/>
              <a:miter lim="400000"/>
            </a:ln>
          </a:right>
          <a:top>
            <a:ln w="12700" cap="flat">
              <a:solidFill>
                <a:srgbClr val="B59660"/>
              </a:solidFill>
              <a:prstDash val="solid"/>
              <a:miter lim="400000"/>
            </a:ln>
          </a:top>
          <a:bottom>
            <a:ln w="12700" cap="flat">
              <a:solidFill>
                <a:srgbClr val="B59660"/>
              </a:solidFill>
              <a:prstDash val="solid"/>
              <a:miter lim="400000"/>
            </a:ln>
          </a:bottom>
          <a:insideH>
            <a:ln w="12700" cap="flat">
              <a:solidFill>
                <a:srgbClr val="B59660"/>
              </a:solidFill>
              <a:prstDash val="solid"/>
              <a:miter lim="400000"/>
            </a:ln>
          </a:insideH>
          <a:insideV>
            <a:ln w="12700" cap="flat">
              <a:solidFill>
                <a:srgbClr val="B5966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5966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F8E8A">
              <a:alpha val="80000"/>
            </a:srgbClr>
          </a:solidFill>
        </a:fill>
      </a:tcStyle>
    </a:firstCol>
    <a:la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90000"/>
            </a:schemeClr>
          </a:solidFill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90000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6E72">
              <a:alpha val="11000"/>
            </a:srgbClr>
          </a:solidFill>
        </a:fill>
      </a:tcStyle>
    </a:firstCol>
    <a:la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6E72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/>
          <p:nvPr>
            <p:ph type="title"/>
          </p:nvPr>
        </p:nvSpPr>
        <p:spPr>
          <a:xfrm>
            <a:off x="647700" y="2095500"/>
            <a:ext cx="11709400" cy="2908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/>
          <p:nvPr>
            <p:ph type="body" sz="quarter" idx="1"/>
          </p:nvPr>
        </p:nvSpPr>
        <p:spPr>
          <a:xfrm>
            <a:off x="647700" y="5207000"/>
            <a:ext cx="11709400" cy="13970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2286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4572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6858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9144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Image"/>
          <p:cNvSpPr/>
          <p:nvPr>
            <p:ph type="pic" sz="quarter" idx="13"/>
          </p:nvPr>
        </p:nvSpPr>
        <p:spPr>
          <a:xfrm>
            <a:off x="6540500" y="4902200"/>
            <a:ext cx="5854700" cy="4241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Image"/>
          <p:cNvSpPr/>
          <p:nvPr>
            <p:ph type="pic" sz="quarter" idx="14"/>
          </p:nvPr>
        </p:nvSpPr>
        <p:spPr>
          <a:xfrm>
            <a:off x="6540500" y="641350"/>
            <a:ext cx="5854700" cy="4241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7" name="Image"/>
          <p:cNvSpPr/>
          <p:nvPr>
            <p:ph type="pic" sz="half" idx="15"/>
          </p:nvPr>
        </p:nvSpPr>
        <p:spPr>
          <a:xfrm>
            <a:off x="622300" y="622300"/>
            <a:ext cx="5892800" cy="8521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–Johnny Appleseed"/>
          <p:cNvSpPr/>
          <p:nvPr>
            <p:ph type="body" sz="quarter" idx="13"/>
          </p:nvPr>
        </p:nvSpPr>
        <p:spPr>
          <a:xfrm>
            <a:off x="2044700" y="6642100"/>
            <a:ext cx="8902700" cy="635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6" name="“Type a quote here”"/>
          <p:cNvSpPr/>
          <p:nvPr>
            <p:ph type="body" sz="quarter" idx="14"/>
          </p:nvPr>
        </p:nvSpPr>
        <p:spPr>
          <a:xfrm>
            <a:off x="2044700" y="4203700"/>
            <a:ext cx="8902700" cy="812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pPr/>
            <a:r>
              <a:t>“Type a quote here” </a:t>
            </a:r>
          </a:p>
        </p:txBody>
      </p:sp>
      <p:sp>
        <p:nvSpPr>
          <p:cNvPr id="10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quarter" idx="13"/>
          </p:nvPr>
        </p:nvSpPr>
        <p:spPr>
          <a:xfrm>
            <a:off x="4457700" y="355600"/>
            <a:ext cx="4089400" cy="6045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Image"/>
          <p:cNvSpPr/>
          <p:nvPr>
            <p:ph type="pic" sz="quarter" idx="14"/>
          </p:nvPr>
        </p:nvSpPr>
        <p:spPr>
          <a:xfrm>
            <a:off x="8559800" y="355600"/>
            <a:ext cx="4089400" cy="6045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Image"/>
          <p:cNvSpPr/>
          <p:nvPr>
            <p:ph type="pic" sz="quarter" idx="15"/>
          </p:nvPr>
        </p:nvSpPr>
        <p:spPr>
          <a:xfrm>
            <a:off x="355600" y="355600"/>
            <a:ext cx="4089400" cy="6045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Title Text"/>
          <p:cNvSpPr/>
          <p:nvPr>
            <p:ph type="title"/>
          </p:nvPr>
        </p:nvSpPr>
        <p:spPr>
          <a:xfrm>
            <a:off x="647700" y="6794500"/>
            <a:ext cx="11709400" cy="1422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" name="Body Level One…"/>
          <p:cNvSpPr/>
          <p:nvPr>
            <p:ph type="body" sz="quarter" idx="1"/>
          </p:nvPr>
        </p:nvSpPr>
        <p:spPr>
          <a:xfrm>
            <a:off x="647700" y="8204200"/>
            <a:ext cx="117094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2286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4572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6858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9144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"/>
          <p:cNvSpPr/>
          <p:nvPr>
            <p:ph type="pic" idx="13"/>
          </p:nvPr>
        </p:nvSpPr>
        <p:spPr>
          <a:xfrm>
            <a:off x="368300" y="368300"/>
            <a:ext cx="12268200" cy="6045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3" name="Title Text"/>
          <p:cNvSpPr/>
          <p:nvPr>
            <p:ph type="title"/>
          </p:nvPr>
        </p:nvSpPr>
        <p:spPr>
          <a:xfrm>
            <a:off x="647700" y="6794500"/>
            <a:ext cx="11709400" cy="1422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Body Level One…"/>
          <p:cNvSpPr/>
          <p:nvPr>
            <p:ph type="body" sz="quarter" idx="1"/>
          </p:nvPr>
        </p:nvSpPr>
        <p:spPr>
          <a:xfrm>
            <a:off x="647700" y="8204200"/>
            <a:ext cx="117094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2286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4572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6858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9144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/>
          <p:nvPr>
            <p:ph type="title"/>
          </p:nvPr>
        </p:nvSpPr>
        <p:spPr>
          <a:xfrm>
            <a:off x="647700" y="3390900"/>
            <a:ext cx="11709400" cy="29591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Image"/>
          <p:cNvSpPr/>
          <p:nvPr>
            <p:ph type="pic" sz="half" idx="13"/>
          </p:nvPr>
        </p:nvSpPr>
        <p:spPr>
          <a:xfrm>
            <a:off x="6489700" y="622300"/>
            <a:ext cx="5892800" cy="8521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Title Text"/>
          <p:cNvSpPr/>
          <p:nvPr>
            <p:ph type="title"/>
          </p:nvPr>
        </p:nvSpPr>
        <p:spPr>
          <a:xfrm>
            <a:off x="647700" y="1689100"/>
            <a:ext cx="5600700" cy="34925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" name="Body Level One…"/>
          <p:cNvSpPr/>
          <p:nvPr>
            <p:ph type="body" sz="quarter" idx="1"/>
          </p:nvPr>
        </p:nvSpPr>
        <p:spPr>
          <a:xfrm>
            <a:off x="647700" y="5435600"/>
            <a:ext cx="5600700" cy="35941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2286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4572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6858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91440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Image"/>
          <p:cNvSpPr/>
          <p:nvPr>
            <p:ph type="pic" sz="half" idx="13"/>
          </p:nvPr>
        </p:nvSpPr>
        <p:spPr>
          <a:xfrm>
            <a:off x="6718300" y="2590800"/>
            <a:ext cx="5676900" cy="6553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8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9" name="Body Level One…"/>
          <p:cNvSpPr/>
          <p:nvPr>
            <p:ph type="body" sz="half" idx="1"/>
          </p:nvPr>
        </p:nvSpPr>
        <p:spPr>
          <a:xfrm>
            <a:off x="647700" y="2628900"/>
            <a:ext cx="5600700" cy="647700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1pPr>
            <a:lvl2pPr marL="7874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2pPr>
            <a:lvl3pPr marL="11811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3pPr>
            <a:lvl4pPr marL="15748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4pPr>
            <a:lvl5pPr marL="19685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Body Level One…"/>
          <p:cNvSpPr/>
          <p:nvPr>
            <p:ph type="body" idx="1"/>
          </p:nvPr>
        </p:nvSpPr>
        <p:spPr>
          <a:xfrm>
            <a:off x="647700" y="647700"/>
            <a:ext cx="11709400" cy="84582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/>
          <p:nvPr>
            <p:ph type="title"/>
          </p:nvPr>
        </p:nvSpPr>
        <p:spPr>
          <a:xfrm>
            <a:off x="647700" y="152400"/>
            <a:ext cx="11709400" cy="20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/>
          <p:nvPr>
            <p:ph type="body" idx="1"/>
          </p:nvPr>
        </p:nvSpPr>
        <p:spPr>
          <a:xfrm>
            <a:off x="647700" y="2628900"/>
            <a:ext cx="11709400" cy="647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/>
          <p:nvPr>
            <p:ph type="sldNum" sz="quarter" idx="2"/>
          </p:nvPr>
        </p:nvSpPr>
        <p:spPr>
          <a:xfrm>
            <a:off x="6324599" y="9359900"/>
            <a:ext cx="342901" cy="406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>
                <a:solidFill>
                  <a:srgbClr val="FFFFFF">
                    <a:alpha val="95000"/>
                  </a:srgbClr>
                </a:solidFill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9pPr>
    </p:titleStyle>
    <p:bodyStyle>
      <a:lvl1pPr marL="5334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1pPr>
      <a:lvl2pPr marL="10668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2pPr>
      <a:lvl3pPr marL="16002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3pPr>
      <a:lvl4pPr marL="21336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4pPr>
      <a:lvl5pPr marL="26670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5pPr>
      <a:lvl6pPr marL="32004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6pPr>
      <a:lvl7pPr marL="37338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7pPr>
      <a:lvl8pPr marL="42672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8pPr>
      <a:lvl9pPr marL="48006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creen Shot 2018-04-22 at 4.37.34 PM.png" descr="Screen Shot 2018-04-22 at 4.37.34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3832" r="0" b="13832"/>
          <a:stretch>
            <a:fillRect/>
          </a:stretch>
        </p:blipFill>
        <p:spPr>
          <a:xfrm>
            <a:off x="4455318" y="410161"/>
            <a:ext cx="4015582" cy="5936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Screen Shot 2018-04-22 at 4.26.16 PM.png" descr="Screen Shot 2018-04-22 at 4.26.16 PM.pn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13613" r="0" b="13613"/>
          <a:stretch>
            <a:fillRect/>
          </a:stretch>
        </p:blipFill>
        <p:spPr>
          <a:xfrm>
            <a:off x="8633618" y="410161"/>
            <a:ext cx="4015583" cy="5936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Screen Shot 2018-04-22 at 4.25.05 PM.png" descr="Screen Shot 2018-04-22 at 4.25.05 PM.pn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0" t="13425" r="0" b="13425"/>
          <a:stretch>
            <a:fillRect/>
          </a:stretch>
        </p:blipFill>
        <p:spPr>
          <a:xfrm>
            <a:off x="368300" y="465554"/>
            <a:ext cx="3940639" cy="5825292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BANKLESS"/>
          <p:cNvSpPr/>
          <p:nvPr>
            <p:ph type="title"/>
          </p:nvPr>
        </p:nvSpPr>
        <p:spPr>
          <a:xfrm>
            <a:off x="647700" y="6578600"/>
            <a:ext cx="11709400" cy="14224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BANKLESS</a:t>
            </a:r>
          </a:p>
        </p:txBody>
      </p:sp>
      <p:sp>
        <p:nvSpPr>
          <p:cNvPr id="135" name="SMART WALLET  -  KEEP YOUR CRYPTO UNDER CONTROL"/>
          <p:cNvSpPr/>
          <p:nvPr>
            <p:ph type="body" sz="quarter" idx="1"/>
          </p:nvPr>
        </p:nvSpPr>
        <p:spPr>
          <a:xfrm>
            <a:off x="647699" y="7852833"/>
            <a:ext cx="11709401" cy="1282701"/>
          </a:xfrm>
          <a:prstGeom prst="rect">
            <a:avLst/>
          </a:prstGeom>
        </p:spPr>
        <p:txBody>
          <a:bodyPr/>
          <a:lstStyle/>
          <a:p>
            <a:pPr/>
            <a:r>
              <a:t>SMART WALLET  -  KEEP YOUR CRYPTO UNDER CONTROL </a:t>
            </a:r>
          </a:p>
        </p:txBody>
      </p:sp>
      <p:sp>
        <p:nvSpPr>
          <p:cNvPr id="136" name="team “Smoke and Mirror”"/>
          <p:cNvSpPr/>
          <p:nvPr/>
        </p:nvSpPr>
        <p:spPr>
          <a:xfrm>
            <a:off x="8308375" y="8748183"/>
            <a:ext cx="4228183" cy="571501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2800">
                <a:solidFill>
                  <a:srgbClr val="F5F8EB"/>
                </a:solidFill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pPr/>
            <a:r>
              <a:t>team “Smoke and Mirror”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"/>
          <p:cNvSpPr/>
          <p:nvPr/>
        </p:nvSpPr>
        <p:spPr>
          <a:xfrm>
            <a:off x="-1059325" y="1762852"/>
            <a:ext cx="14691651" cy="290704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1" sz="2800">
                <a:solidFill>
                  <a:srgbClr val="F5F8EB"/>
                </a:solidFill>
                <a:latin typeface="+mn-lt"/>
                <a:ea typeface="+mn-ea"/>
                <a:cs typeface="+mn-cs"/>
                <a:sym typeface="Palatino"/>
              </a:defRPr>
            </a:pPr>
          </a:p>
        </p:txBody>
      </p:sp>
      <p:sp>
        <p:nvSpPr>
          <p:cNvPr id="139" name="PROBLEM REVEALED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 REVEALED</a:t>
            </a:r>
          </a:p>
        </p:txBody>
      </p:sp>
      <p:sp>
        <p:nvSpPr>
          <p:cNvPr id="140" name="MAIN CHALLANGES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CHALLANGES</a:t>
            </a:r>
          </a:p>
        </p:txBody>
      </p:sp>
      <p:sp>
        <p:nvSpPr>
          <p:cNvPr id="141" name="Rectangle"/>
          <p:cNvSpPr/>
          <p:nvPr/>
        </p:nvSpPr>
        <p:spPr>
          <a:xfrm>
            <a:off x="397933" y="194733"/>
            <a:ext cx="3928568" cy="605062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1" sz="2800">
                <a:solidFill>
                  <a:srgbClr val="546056"/>
                </a:solidFill>
                <a:latin typeface="+mn-lt"/>
                <a:ea typeface="+mn-ea"/>
                <a:cs typeface="+mn-cs"/>
                <a:sym typeface="Palatino"/>
              </a:defRPr>
            </a:pPr>
          </a:p>
        </p:txBody>
      </p:sp>
      <p:sp>
        <p:nvSpPr>
          <p:cNvPr id="142" name="Rectangle"/>
          <p:cNvSpPr/>
          <p:nvPr/>
        </p:nvSpPr>
        <p:spPr>
          <a:xfrm>
            <a:off x="4606147" y="194733"/>
            <a:ext cx="3764990" cy="605062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1" sz="2800">
                <a:solidFill>
                  <a:srgbClr val="546056"/>
                </a:solidFill>
                <a:latin typeface="+mn-lt"/>
                <a:ea typeface="+mn-ea"/>
                <a:cs typeface="+mn-cs"/>
                <a:sym typeface="Palatino"/>
              </a:defRPr>
            </a:pPr>
          </a:p>
        </p:txBody>
      </p:sp>
      <p:sp>
        <p:nvSpPr>
          <p:cNvPr id="143" name="Rectangle"/>
          <p:cNvSpPr/>
          <p:nvPr/>
        </p:nvSpPr>
        <p:spPr>
          <a:xfrm>
            <a:off x="8661962" y="194733"/>
            <a:ext cx="3764989" cy="605062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1" sz="2800">
                <a:solidFill>
                  <a:srgbClr val="546056"/>
                </a:solidFill>
                <a:latin typeface="+mn-lt"/>
                <a:ea typeface="+mn-ea"/>
                <a:cs typeface="+mn-cs"/>
                <a:sym typeface="Palatino"/>
              </a:defRPr>
            </a:pPr>
          </a:p>
        </p:txBody>
      </p:sp>
      <p:sp>
        <p:nvSpPr>
          <p:cNvPr id="144" name="TRANSACTION COST"/>
          <p:cNvSpPr/>
          <p:nvPr/>
        </p:nvSpPr>
        <p:spPr>
          <a:xfrm>
            <a:off x="25449" y="2633083"/>
            <a:ext cx="4296273" cy="21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76367"/>
                    <a:satOff val="9743"/>
                    <a:lumOff val="7345"/>
                  </a:schemeClr>
                </a:solidFill>
                <a:effectLst>
                  <a:outerShdw sx="100000" sy="100000" kx="0" ky="0" algn="b" rotWithShape="0" blurRad="12700" dist="38100" dir="18900000">
                    <a:srgbClr val="000000">
                      <a:alpha val="95000"/>
                    </a:srgbClr>
                  </a:outerShdw>
                </a:effectLst>
              </a:defRPr>
            </a:lvl1pPr>
          </a:lstStyle>
          <a:p>
            <a:pPr/>
            <a:r>
              <a:t>TRANSACTION COST</a:t>
            </a:r>
          </a:p>
        </p:txBody>
      </p:sp>
      <p:sp>
        <p:nvSpPr>
          <p:cNvPr id="145" name="TRANSACTION…"/>
          <p:cNvSpPr/>
          <p:nvPr/>
        </p:nvSpPr>
        <p:spPr>
          <a:xfrm>
            <a:off x="4021716" y="2650016"/>
            <a:ext cx="4296273" cy="215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chemeClr val="accent3">
                    <a:hueOff val="376367"/>
                    <a:satOff val="9743"/>
                    <a:lumOff val="7345"/>
                  </a:schemeClr>
                </a:solidFill>
                <a:effectLst>
                  <a:outerShdw sx="100000" sy="100000" kx="0" ky="0" algn="b" rotWithShape="0" blurRad="12700" dist="38100" dir="18900000">
                    <a:srgbClr val="000000">
                      <a:alpha val="95000"/>
                    </a:srgbClr>
                  </a:outerShdw>
                </a:effectLst>
              </a:defRPr>
            </a:pPr>
            <a:r>
              <a:t>TRANSACTION</a:t>
            </a:r>
          </a:p>
          <a:p>
            <a:pPr>
              <a:defRPr>
                <a:solidFill>
                  <a:schemeClr val="accent3">
                    <a:hueOff val="376367"/>
                    <a:satOff val="9743"/>
                    <a:lumOff val="7345"/>
                  </a:schemeClr>
                </a:solidFill>
                <a:effectLst>
                  <a:outerShdw sx="100000" sy="100000" kx="0" ky="0" algn="b" rotWithShape="0" blurRad="12700" dist="38100" dir="18900000">
                    <a:srgbClr val="000000">
                      <a:alpha val="95000"/>
                    </a:srgbClr>
                  </a:outerShdw>
                </a:effectLst>
              </a:defRPr>
            </a:pPr>
            <a:r>
              <a:t>TIME</a:t>
            </a:r>
          </a:p>
        </p:txBody>
      </p:sp>
      <p:sp>
        <p:nvSpPr>
          <p:cNvPr id="146" name="TRANSACTION RESTRICTION"/>
          <p:cNvSpPr/>
          <p:nvPr/>
        </p:nvSpPr>
        <p:spPr>
          <a:xfrm>
            <a:off x="8166149" y="1511250"/>
            <a:ext cx="4296273" cy="4368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chemeClr val="accent3">
                    <a:hueOff val="376367"/>
                    <a:satOff val="9743"/>
                    <a:lumOff val="7345"/>
                  </a:schemeClr>
                </a:solidFill>
                <a:effectLst>
                  <a:outerShdw sx="100000" sy="100000" kx="0" ky="0" algn="b" rotWithShape="0" blurRad="12700" dist="38100" dir="18900000">
                    <a:srgbClr val="000000">
                      <a:alpha val="95000"/>
                    </a:srgbClr>
                  </a:outerShdw>
                </a:effectLst>
              </a:defRPr>
            </a:pPr>
          </a:p>
          <a:p>
            <a:pPr>
              <a:defRPr>
                <a:solidFill>
                  <a:schemeClr val="accent3">
                    <a:hueOff val="376367"/>
                    <a:satOff val="9743"/>
                    <a:lumOff val="7345"/>
                  </a:schemeClr>
                </a:solidFill>
                <a:effectLst>
                  <a:outerShdw sx="100000" sy="100000" kx="0" ky="0" algn="b" rotWithShape="0" blurRad="12700" dist="38100" dir="18900000">
                    <a:srgbClr val="000000">
                      <a:alpha val="95000"/>
                    </a:srgbClr>
                  </a:outerShdw>
                </a:effectLst>
              </a:defRPr>
            </a:pPr>
            <a:r>
              <a:t>TRANSACTION RESTRICTION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/>
          <p:nvPr/>
        </p:nvSpPr>
        <p:spPr>
          <a:xfrm>
            <a:off x="-1059325" y="-1001448"/>
            <a:ext cx="14691651" cy="247094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1" sz="2800">
                <a:solidFill>
                  <a:srgbClr val="F5F8EB"/>
                </a:solidFill>
                <a:latin typeface="+mn-lt"/>
                <a:ea typeface="+mn-ea"/>
                <a:cs typeface="+mn-cs"/>
                <a:sym typeface="Palatino"/>
              </a:defRPr>
            </a:pPr>
          </a:p>
        </p:txBody>
      </p:sp>
      <p:sp>
        <p:nvSpPr>
          <p:cNvPr id="149" name="APROACH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APROACHES</a:t>
            </a:r>
          </a:p>
        </p:txBody>
      </p:sp>
      <p:sp>
        <p:nvSpPr>
          <p:cNvPr id="150" name="USED TO SOLVE THE ISSUE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USED TO SOLVE THE ISSUE</a:t>
            </a:r>
          </a:p>
        </p:txBody>
      </p:sp>
      <p:sp>
        <p:nvSpPr>
          <p:cNvPr id="151" name="Rectangle"/>
          <p:cNvSpPr/>
          <p:nvPr/>
        </p:nvSpPr>
        <p:spPr>
          <a:xfrm>
            <a:off x="397933" y="194733"/>
            <a:ext cx="3928568" cy="605062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1" sz="2800">
                <a:solidFill>
                  <a:srgbClr val="AAC3AF"/>
                </a:solidFill>
                <a:latin typeface="+mn-lt"/>
                <a:ea typeface="+mn-ea"/>
                <a:cs typeface="+mn-cs"/>
                <a:sym typeface="Palatino"/>
              </a:defRPr>
            </a:pPr>
          </a:p>
        </p:txBody>
      </p:sp>
      <p:sp>
        <p:nvSpPr>
          <p:cNvPr id="152" name="Rectangle"/>
          <p:cNvSpPr/>
          <p:nvPr/>
        </p:nvSpPr>
        <p:spPr>
          <a:xfrm>
            <a:off x="4669647" y="194733"/>
            <a:ext cx="3764990" cy="605062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1" sz="2800">
                <a:solidFill>
                  <a:srgbClr val="546056"/>
                </a:solidFill>
                <a:latin typeface="+mn-lt"/>
                <a:ea typeface="+mn-ea"/>
                <a:cs typeface="+mn-cs"/>
                <a:sym typeface="Palatino"/>
              </a:defRPr>
            </a:pPr>
          </a:p>
        </p:txBody>
      </p:sp>
      <p:sp>
        <p:nvSpPr>
          <p:cNvPr id="153" name="Rectangle"/>
          <p:cNvSpPr/>
          <p:nvPr/>
        </p:nvSpPr>
        <p:spPr>
          <a:xfrm>
            <a:off x="8776261" y="194733"/>
            <a:ext cx="3764990" cy="605062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1" sz="2800">
                <a:solidFill>
                  <a:srgbClr val="546056"/>
                </a:solidFill>
                <a:latin typeface="+mn-lt"/>
                <a:ea typeface="+mn-ea"/>
                <a:cs typeface="+mn-cs"/>
                <a:sym typeface="Palatino"/>
              </a:defRPr>
            </a:pPr>
          </a:p>
        </p:txBody>
      </p:sp>
      <p:sp>
        <p:nvSpPr>
          <p:cNvPr id="154" name="MOBILE FIRST"/>
          <p:cNvSpPr/>
          <p:nvPr/>
        </p:nvSpPr>
        <p:spPr>
          <a:xfrm>
            <a:off x="-19050" y="374600"/>
            <a:ext cx="4296273" cy="105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effectLst>
                  <a:outerShdw sx="100000" sy="100000" kx="0" ky="0" algn="b" rotWithShape="0" blurRad="12700" dist="25400" dir="18900000">
                    <a:srgbClr val="000000">
                      <a:alpha val="95000"/>
                    </a:srgbClr>
                  </a:outerShdw>
                </a:effectLst>
              </a:defRPr>
            </a:lvl1pPr>
          </a:lstStyle>
          <a:p>
            <a:pPr/>
            <a:r>
              <a:t>MOBILE FIRST</a:t>
            </a:r>
          </a:p>
        </p:txBody>
      </p:sp>
      <p:sp>
        <p:nvSpPr>
          <p:cNvPr id="155" name="PROVIDE THE BEST EXPERIENCE FOR USER TO HAVE HIS WALLET AT HAND AT ANY TIME HE/SHE NEEDS"/>
          <p:cNvSpPr/>
          <p:nvPr/>
        </p:nvSpPr>
        <p:spPr>
          <a:xfrm>
            <a:off x="560784" y="1862666"/>
            <a:ext cx="3613515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i="1" sz="3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PROVIDE THE BEST EXPERIENCE FOR USER TO HAVE HIS WALLET AT HAND AT ANY TIME HE/SHE NEEDS</a:t>
            </a:r>
          </a:p>
        </p:txBody>
      </p:sp>
      <p:sp>
        <p:nvSpPr>
          <p:cNvPr id="156" name="INTERFACE"/>
          <p:cNvSpPr/>
          <p:nvPr/>
        </p:nvSpPr>
        <p:spPr>
          <a:xfrm>
            <a:off x="4138083" y="374600"/>
            <a:ext cx="4296273" cy="105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effectLst>
                  <a:outerShdw sx="100000" sy="100000" kx="0" ky="0" algn="b" rotWithShape="0" blurRad="12700" dist="25400" dir="18900000">
                    <a:srgbClr val="000000">
                      <a:alpha val="95000"/>
                    </a:srgbClr>
                  </a:outerShdw>
                </a:effectLst>
              </a:defRPr>
            </a:lvl1pPr>
          </a:lstStyle>
          <a:p>
            <a:pPr/>
            <a:r>
              <a:t>INTERFACE</a:t>
            </a:r>
          </a:p>
        </p:txBody>
      </p:sp>
      <p:sp>
        <p:nvSpPr>
          <p:cNvPr id="157" name="PROVIDE AN OPPORTUNITY NOT ONLY HOLD FINANCIAL FUNDS BUT MANAGE AND INVEST"/>
          <p:cNvSpPr/>
          <p:nvPr/>
        </p:nvSpPr>
        <p:spPr>
          <a:xfrm>
            <a:off x="4745384" y="1900766"/>
            <a:ext cx="3613516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i="1" sz="3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PROVIDE AN OPPORTUNITY NOT ONLY HOLD FINANCIAL FUNDS BUT MANAGE AND INVEST</a:t>
            </a:r>
          </a:p>
        </p:txBody>
      </p:sp>
      <p:sp>
        <p:nvSpPr>
          <p:cNvPr id="158" name="FREINDLY"/>
          <p:cNvSpPr/>
          <p:nvPr/>
        </p:nvSpPr>
        <p:spPr>
          <a:xfrm>
            <a:off x="8227483" y="387300"/>
            <a:ext cx="4296273" cy="102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>
                <a:effectLst>
                  <a:outerShdw sx="100000" sy="100000" kx="0" ky="0" algn="b" rotWithShape="0" blurRad="12700" dist="25400" dir="18900000">
                    <a:srgbClr val="000000">
                      <a:alpha val="95000"/>
                    </a:srgbClr>
                  </a:outerShdw>
                </a:effectLst>
              </a:defRPr>
            </a:lvl1pPr>
          </a:lstStyle>
          <a:p>
            <a:pPr/>
            <a:r>
              <a:t>FREINDLY</a:t>
            </a:r>
          </a:p>
        </p:txBody>
      </p:sp>
      <p:sp>
        <p:nvSpPr>
          <p:cNvPr id="159" name="INFORM USER ABOUT ANY CHANGES USING MESSAGE SERICE “TWILLIO&quot;"/>
          <p:cNvSpPr/>
          <p:nvPr/>
        </p:nvSpPr>
        <p:spPr>
          <a:xfrm>
            <a:off x="8827061" y="2026245"/>
            <a:ext cx="3613516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i="1" sz="3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INFORM USER ABOUT ANY CHANGES USING MESSAGE SERICE “TWILLIO"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"/>
          <p:cNvSpPr/>
          <p:nvPr/>
        </p:nvSpPr>
        <p:spPr>
          <a:xfrm>
            <a:off x="-1059326" y="-1001448"/>
            <a:ext cx="14691652" cy="247094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1" sz="2800">
                <a:solidFill>
                  <a:srgbClr val="F5F8EB"/>
                </a:solidFill>
                <a:latin typeface="+mn-lt"/>
                <a:ea typeface="+mn-ea"/>
                <a:cs typeface="+mn-cs"/>
                <a:sym typeface="Palatino"/>
              </a:defRPr>
            </a:pPr>
          </a:p>
        </p:txBody>
      </p:sp>
      <p:sp>
        <p:nvSpPr>
          <p:cNvPr id="162" name="RESULT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163" name="BE READY FOR A FUTURE OF MONEY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 READY FOR A FUTURE OF MONEY</a:t>
            </a:r>
          </a:p>
        </p:txBody>
      </p:sp>
      <p:sp>
        <p:nvSpPr>
          <p:cNvPr id="164" name="Rectangle"/>
          <p:cNvSpPr/>
          <p:nvPr/>
        </p:nvSpPr>
        <p:spPr>
          <a:xfrm>
            <a:off x="397933" y="194733"/>
            <a:ext cx="3928568" cy="605062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1" sz="2800">
                <a:solidFill>
                  <a:srgbClr val="AAC3AF"/>
                </a:solidFill>
                <a:latin typeface="+mn-lt"/>
                <a:ea typeface="+mn-ea"/>
                <a:cs typeface="+mn-cs"/>
                <a:sym typeface="Palatino"/>
              </a:defRPr>
            </a:pPr>
          </a:p>
        </p:txBody>
      </p:sp>
      <p:sp>
        <p:nvSpPr>
          <p:cNvPr id="165" name="Rectangle"/>
          <p:cNvSpPr/>
          <p:nvPr/>
        </p:nvSpPr>
        <p:spPr>
          <a:xfrm>
            <a:off x="4669647" y="194733"/>
            <a:ext cx="3764990" cy="605062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1" sz="2800">
                <a:solidFill>
                  <a:srgbClr val="546056"/>
                </a:solidFill>
                <a:latin typeface="+mn-lt"/>
                <a:ea typeface="+mn-ea"/>
                <a:cs typeface="+mn-cs"/>
                <a:sym typeface="Palatino"/>
              </a:defRPr>
            </a:pPr>
          </a:p>
        </p:txBody>
      </p:sp>
      <p:sp>
        <p:nvSpPr>
          <p:cNvPr id="166" name="Rectangle"/>
          <p:cNvSpPr/>
          <p:nvPr/>
        </p:nvSpPr>
        <p:spPr>
          <a:xfrm>
            <a:off x="8776261" y="194733"/>
            <a:ext cx="3764990" cy="605062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1" sz="2800">
                <a:solidFill>
                  <a:srgbClr val="546056"/>
                </a:solidFill>
                <a:latin typeface="+mn-lt"/>
                <a:ea typeface="+mn-ea"/>
                <a:cs typeface="+mn-cs"/>
                <a:sym typeface="Palatino"/>
              </a:defRPr>
            </a:pPr>
          </a:p>
        </p:txBody>
      </p:sp>
      <p:sp>
        <p:nvSpPr>
          <p:cNvPr id="167" name="MODULE…"/>
          <p:cNvSpPr/>
          <p:nvPr/>
        </p:nvSpPr>
        <p:spPr>
          <a:xfrm>
            <a:off x="560784" y="1253066"/>
            <a:ext cx="3613515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i="1" sz="3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b="1" i="1" sz="4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MODULE</a:t>
            </a:r>
          </a:p>
          <a:p>
            <a:pPr>
              <a:defRPr b="1" i="1" sz="3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b="1" i="1" sz="3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GET RID OF MIDDLE MAN AS A BANKS FROM THE CHAIN</a:t>
            </a:r>
          </a:p>
        </p:txBody>
      </p:sp>
      <p:sp>
        <p:nvSpPr>
          <p:cNvPr id="168" name="STELLAR…"/>
          <p:cNvSpPr/>
          <p:nvPr/>
        </p:nvSpPr>
        <p:spPr>
          <a:xfrm>
            <a:off x="4745384" y="1646766"/>
            <a:ext cx="3613516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i="1" sz="4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STELLAR </a:t>
            </a:r>
          </a:p>
          <a:p>
            <a:pPr>
              <a:defRPr b="1" i="1" sz="3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b="1" i="1" sz="3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DRASTICALLY INCREASE SPEED OF TRANSACTION AND DECREASE COST</a:t>
            </a:r>
          </a:p>
        </p:txBody>
      </p:sp>
      <p:sp>
        <p:nvSpPr>
          <p:cNvPr id="169" name="ACHEIVEMENT"/>
          <p:cNvSpPr/>
          <p:nvPr/>
        </p:nvSpPr>
        <p:spPr>
          <a:xfrm>
            <a:off x="8265583" y="387300"/>
            <a:ext cx="4296273" cy="102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>
                <a:solidFill>
                  <a:srgbClr val="AD313F"/>
                </a:solidFill>
                <a:effectLst>
                  <a:outerShdw sx="100000" sy="100000" kx="0" ky="0" algn="b" rotWithShape="0" blurRad="12700" dist="25400" dir="18900000">
                    <a:srgbClr val="000000">
                      <a:alpha val="95000"/>
                    </a:srgbClr>
                  </a:outerShdw>
                </a:effectLst>
              </a:defRPr>
            </a:lvl1pPr>
          </a:lstStyle>
          <a:p>
            <a:pPr/>
            <a:r>
              <a:t>ACHEIVEMENT</a:t>
            </a:r>
          </a:p>
        </p:txBody>
      </p:sp>
      <p:sp>
        <p:nvSpPr>
          <p:cNvPr id="170" name="BLOCKSTACK…"/>
          <p:cNvSpPr/>
          <p:nvPr/>
        </p:nvSpPr>
        <p:spPr>
          <a:xfrm>
            <a:off x="8827061" y="1689695"/>
            <a:ext cx="3613516" cy="306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i="1"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BLOCKSTACK</a:t>
            </a:r>
          </a:p>
          <a:p>
            <a:pPr>
              <a:defRPr b="1" i="1" sz="3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b="1" i="1" sz="3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KYC CONCEPT</a:t>
            </a:r>
          </a:p>
          <a:p>
            <a:pPr>
              <a:defRPr b="1" i="1" sz="3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AND SECURITY ON BASE OF BLOCKCHAIN</a:t>
            </a:r>
          </a:p>
        </p:txBody>
      </p:sp>
      <p:sp>
        <p:nvSpPr>
          <p:cNvPr id="171" name="ACHEIVEMENT"/>
          <p:cNvSpPr/>
          <p:nvPr/>
        </p:nvSpPr>
        <p:spPr>
          <a:xfrm>
            <a:off x="4138364" y="387300"/>
            <a:ext cx="4296273" cy="102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>
                <a:solidFill>
                  <a:srgbClr val="AD313F"/>
                </a:solidFill>
                <a:effectLst>
                  <a:outerShdw sx="100000" sy="100000" kx="0" ky="0" algn="b" rotWithShape="0" blurRad="12700" dist="25400" dir="18900000">
                    <a:srgbClr val="000000">
                      <a:alpha val="95000"/>
                    </a:srgbClr>
                  </a:outerShdw>
                </a:effectLst>
              </a:defRPr>
            </a:lvl1pPr>
          </a:lstStyle>
          <a:p>
            <a:pPr/>
            <a:r>
              <a:t>ACHEIVEMENT</a:t>
            </a:r>
          </a:p>
        </p:txBody>
      </p:sp>
      <p:sp>
        <p:nvSpPr>
          <p:cNvPr id="172" name="ACHEIVEMENT"/>
          <p:cNvSpPr/>
          <p:nvPr/>
        </p:nvSpPr>
        <p:spPr>
          <a:xfrm>
            <a:off x="-19050" y="387300"/>
            <a:ext cx="4296273" cy="102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>
                <a:solidFill>
                  <a:srgbClr val="AD313F"/>
                </a:solidFill>
                <a:effectLst>
                  <a:outerShdw sx="100000" sy="100000" kx="0" ky="0" algn="b" rotWithShape="0" blurRad="12700" dist="25400" dir="18900000">
                    <a:srgbClr val="000000">
                      <a:alpha val="95000"/>
                    </a:srgbClr>
                  </a:outerShdw>
                </a:effectLst>
              </a:defRPr>
            </a:lvl1pPr>
          </a:lstStyle>
          <a:p>
            <a:pPr/>
            <a:r>
              <a:t>ACHEIVEMENT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UTUR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</a:t>
            </a:r>
          </a:p>
        </p:txBody>
      </p:sp>
      <p:sp>
        <p:nvSpPr>
          <p:cNvPr id="175" name="PROVIDE A FUTURE OF TRANSACTIONS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PROVIDE A FUTURE OF TRANSACTIONS</a:t>
            </a:r>
          </a:p>
        </p:txBody>
      </p:sp>
      <p:sp>
        <p:nvSpPr>
          <p:cNvPr id="176" name="Rectangle"/>
          <p:cNvSpPr/>
          <p:nvPr/>
        </p:nvSpPr>
        <p:spPr>
          <a:xfrm>
            <a:off x="397933" y="194733"/>
            <a:ext cx="5899912" cy="605062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1" sz="2800">
                <a:solidFill>
                  <a:srgbClr val="AAC3AF"/>
                </a:solidFill>
                <a:latin typeface="+mn-lt"/>
                <a:ea typeface="+mn-ea"/>
                <a:cs typeface="+mn-cs"/>
                <a:sym typeface="Palatino"/>
              </a:defRPr>
            </a:pPr>
          </a:p>
        </p:txBody>
      </p:sp>
      <p:sp>
        <p:nvSpPr>
          <p:cNvPr id="177" name="Rectangle"/>
          <p:cNvSpPr/>
          <p:nvPr/>
        </p:nvSpPr>
        <p:spPr>
          <a:xfrm>
            <a:off x="6570166" y="194733"/>
            <a:ext cx="5971085" cy="605062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1" sz="2800">
                <a:solidFill>
                  <a:srgbClr val="546056"/>
                </a:solidFill>
                <a:latin typeface="+mn-lt"/>
                <a:ea typeface="+mn-ea"/>
                <a:cs typeface="+mn-cs"/>
                <a:sym typeface="Palatino"/>
              </a:defRPr>
            </a:pPr>
          </a:p>
        </p:txBody>
      </p:sp>
      <p:sp>
        <p:nvSpPr>
          <p:cNvPr id="178" name="INVESTMENT"/>
          <p:cNvSpPr/>
          <p:nvPr/>
        </p:nvSpPr>
        <p:spPr>
          <a:xfrm>
            <a:off x="1140750" y="1409699"/>
            <a:ext cx="4543130" cy="220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i="1" sz="3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b="1" i="1" sz="4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INVESTMENT</a:t>
            </a:r>
          </a:p>
          <a:p>
            <a:pPr>
              <a:defRPr b="1" i="1" sz="3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179" name="SERVICES AND…"/>
          <p:cNvSpPr/>
          <p:nvPr/>
        </p:nvSpPr>
        <p:spPr>
          <a:xfrm>
            <a:off x="7284144" y="1845733"/>
            <a:ext cx="4543129" cy="236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i="1"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SERVICES AND</a:t>
            </a:r>
          </a:p>
          <a:p>
            <a:pPr>
              <a:defRPr b="1" i="1" sz="44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E-COMMERCE</a:t>
            </a:r>
          </a:p>
          <a:p>
            <a:pPr>
              <a:defRPr b="1" i="1" sz="3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ARCHITECTURE"/>
          <p:cNvSpPr/>
          <p:nvPr>
            <p:ph type="title"/>
          </p:nvPr>
        </p:nvSpPr>
        <p:spPr>
          <a:xfrm>
            <a:off x="647700" y="8064500"/>
            <a:ext cx="11709400" cy="1422400"/>
          </a:xfrm>
          <a:prstGeom prst="rect">
            <a:avLst/>
          </a:prstGeom>
        </p:spPr>
        <p:txBody>
          <a:bodyPr/>
          <a:lstStyle/>
          <a:p>
            <a:pPr/>
            <a:r>
              <a:t>ARCHITECTURE</a:t>
            </a:r>
          </a:p>
        </p:txBody>
      </p:sp>
      <p:pic>
        <p:nvPicPr>
          <p:cNvPr id="182" name="BS_Logo.jpg" descr="BS_Lo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3707" y="535715"/>
            <a:ext cx="2163920" cy="2135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bankless24-logo.jpg" descr="bankless24-lo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62166" y="3549389"/>
            <a:ext cx="4277801" cy="2238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Stellar-Logo.png" descr="Stellar-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49608" y="843159"/>
            <a:ext cx="3705584" cy="1283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GoogleCloud_logo.png" descr="GoogleCloud_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39008" y="2643452"/>
            <a:ext cx="3705584" cy="571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Twilio_logo.png" descr="Twilio_log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001862" y="4256572"/>
            <a:ext cx="4105803" cy="1240456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Line"/>
          <p:cNvSpPr/>
          <p:nvPr/>
        </p:nvSpPr>
        <p:spPr>
          <a:xfrm flipV="1">
            <a:off x="1722966" y="2699248"/>
            <a:ext cx="1" cy="1714568"/>
          </a:xfrm>
          <a:prstGeom prst="line">
            <a:avLst/>
          </a:prstGeom>
          <a:ln w="114300" cap="rnd">
            <a:solidFill>
              <a:srgbClr val="61615E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b="1" sz="2800">
                <a:solidFill>
                  <a:srgbClr val="546056"/>
                </a:solidFill>
                <a:latin typeface="+mn-lt"/>
                <a:ea typeface="+mn-ea"/>
                <a:cs typeface="+mn-cs"/>
                <a:sym typeface="Palatino"/>
              </a:defRPr>
            </a:pPr>
          </a:p>
        </p:txBody>
      </p:sp>
      <p:sp>
        <p:nvSpPr>
          <p:cNvPr id="188" name="Line"/>
          <p:cNvSpPr/>
          <p:nvPr/>
        </p:nvSpPr>
        <p:spPr>
          <a:xfrm flipH="1">
            <a:off x="1679504" y="4428512"/>
            <a:ext cx="731260" cy="1"/>
          </a:xfrm>
          <a:prstGeom prst="line">
            <a:avLst/>
          </a:prstGeom>
          <a:ln w="114300" cap="rnd">
            <a:solidFill>
              <a:srgbClr val="61615E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b="1" sz="2800">
                <a:solidFill>
                  <a:srgbClr val="546056"/>
                </a:solidFill>
                <a:latin typeface="+mn-lt"/>
                <a:ea typeface="+mn-ea"/>
                <a:cs typeface="+mn-cs"/>
                <a:sym typeface="Palatino"/>
              </a:defRPr>
            </a:pPr>
          </a:p>
        </p:txBody>
      </p:sp>
      <p:sp>
        <p:nvSpPr>
          <p:cNvPr id="189" name="Line"/>
          <p:cNvSpPr/>
          <p:nvPr/>
        </p:nvSpPr>
        <p:spPr>
          <a:xfrm flipV="1">
            <a:off x="3479800" y="1823174"/>
            <a:ext cx="1" cy="2059245"/>
          </a:xfrm>
          <a:prstGeom prst="line">
            <a:avLst/>
          </a:prstGeom>
          <a:ln w="127000" cap="rnd">
            <a:solidFill>
              <a:srgbClr val="61615E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b="1" sz="2800">
                <a:solidFill>
                  <a:srgbClr val="546056"/>
                </a:solidFill>
                <a:latin typeface="+mn-lt"/>
                <a:ea typeface="+mn-ea"/>
                <a:cs typeface="+mn-cs"/>
                <a:sym typeface="Palatino"/>
              </a:defRPr>
            </a:pPr>
          </a:p>
        </p:txBody>
      </p:sp>
      <p:sp>
        <p:nvSpPr>
          <p:cNvPr id="190" name="Line"/>
          <p:cNvSpPr/>
          <p:nvPr/>
        </p:nvSpPr>
        <p:spPr>
          <a:xfrm>
            <a:off x="2730499" y="1672618"/>
            <a:ext cx="949752" cy="1"/>
          </a:xfrm>
          <a:prstGeom prst="line">
            <a:avLst/>
          </a:prstGeom>
          <a:ln w="127000" cap="rnd">
            <a:solidFill>
              <a:srgbClr val="61615E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b="1" sz="2800">
                <a:solidFill>
                  <a:srgbClr val="546056"/>
                </a:solidFill>
                <a:latin typeface="+mn-lt"/>
                <a:ea typeface="+mn-ea"/>
                <a:cs typeface="+mn-cs"/>
                <a:sym typeface="Palatino"/>
              </a:defRPr>
            </a:pPr>
          </a:p>
        </p:txBody>
      </p:sp>
      <p:sp>
        <p:nvSpPr>
          <p:cNvPr id="191" name="Line"/>
          <p:cNvSpPr/>
          <p:nvPr/>
        </p:nvSpPr>
        <p:spPr>
          <a:xfrm flipV="1">
            <a:off x="4229783" y="1823174"/>
            <a:ext cx="1" cy="2059244"/>
          </a:xfrm>
          <a:prstGeom prst="line">
            <a:avLst/>
          </a:prstGeom>
          <a:ln w="127000" cap="rnd">
            <a:solidFill>
              <a:srgbClr val="61615E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b="1" sz="2800">
                <a:solidFill>
                  <a:srgbClr val="546056"/>
                </a:solidFill>
                <a:latin typeface="+mn-lt"/>
                <a:ea typeface="+mn-ea"/>
                <a:cs typeface="+mn-cs"/>
                <a:sym typeface="Palatino"/>
              </a:defRPr>
            </a:pPr>
          </a:p>
        </p:txBody>
      </p:sp>
      <p:sp>
        <p:nvSpPr>
          <p:cNvPr id="192" name="Line"/>
          <p:cNvSpPr/>
          <p:nvPr/>
        </p:nvSpPr>
        <p:spPr>
          <a:xfrm flipH="1">
            <a:off x="4028649" y="1672618"/>
            <a:ext cx="949751" cy="1"/>
          </a:xfrm>
          <a:prstGeom prst="line">
            <a:avLst/>
          </a:prstGeom>
          <a:ln w="127000" cap="rnd">
            <a:solidFill>
              <a:srgbClr val="61615E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b="1" sz="2800">
                <a:solidFill>
                  <a:srgbClr val="546056"/>
                </a:solidFill>
                <a:latin typeface="+mn-lt"/>
                <a:ea typeface="+mn-ea"/>
                <a:cs typeface="+mn-cs"/>
                <a:sym typeface="Palatino"/>
              </a:defRPr>
            </a:pPr>
          </a:p>
        </p:txBody>
      </p:sp>
      <p:sp>
        <p:nvSpPr>
          <p:cNvPr id="193" name="Line"/>
          <p:cNvSpPr/>
          <p:nvPr/>
        </p:nvSpPr>
        <p:spPr>
          <a:xfrm flipV="1">
            <a:off x="6888146" y="2119507"/>
            <a:ext cx="1" cy="2059245"/>
          </a:xfrm>
          <a:prstGeom prst="line">
            <a:avLst/>
          </a:prstGeom>
          <a:ln w="127000" cap="rnd">
            <a:solidFill>
              <a:srgbClr val="61615E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b="1" sz="2800">
                <a:solidFill>
                  <a:srgbClr val="546056"/>
                </a:solidFill>
                <a:latin typeface="+mn-lt"/>
                <a:ea typeface="+mn-ea"/>
                <a:cs typeface="+mn-cs"/>
                <a:sym typeface="Palatino"/>
              </a:defRPr>
            </a:pPr>
          </a:p>
        </p:txBody>
      </p:sp>
      <p:sp>
        <p:nvSpPr>
          <p:cNvPr id="194" name="Line"/>
          <p:cNvSpPr/>
          <p:nvPr/>
        </p:nvSpPr>
        <p:spPr>
          <a:xfrm flipH="1">
            <a:off x="6311671" y="4136418"/>
            <a:ext cx="949752" cy="1"/>
          </a:xfrm>
          <a:prstGeom prst="line">
            <a:avLst/>
          </a:prstGeom>
          <a:ln w="127000" cap="rnd">
            <a:solidFill>
              <a:srgbClr val="61615E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b="1" sz="2800">
                <a:solidFill>
                  <a:srgbClr val="546056"/>
                </a:solidFill>
                <a:latin typeface="+mn-lt"/>
                <a:ea typeface="+mn-ea"/>
                <a:cs typeface="+mn-cs"/>
                <a:sym typeface="Palatino"/>
              </a:defRPr>
            </a:pPr>
          </a:p>
        </p:txBody>
      </p:sp>
      <p:sp>
        <p:nvSpPr>
          <p:cNvPr id="195" name="Line"/>
          <p:cNvSpPr/>
          <p:nvPr/>
        </p:nvSpPr>
        <p:spPr>
          <a:xfrm flipH="1" flipV="1">
            <a:off x="8281262" y="1713315"/>
            <a:ext cx="1671819" cy="1"/>
          </a:xfrm>
          <a:prstGeom prst="line">
            <a:avLst/>
          </a:prstGeom>
          <a:ln w="127000" cap="rnd">
            <a:solidFill>
              <a:srgbClr val="61615E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b="1" sz="2800">
                <a:solidFill>
                  <a:srgbClr val="546056"/>
                </a:solidFill>
                <a:latin typeface="+mn-lt"/>
                <a:ea typeface="+mn-ea"/>
                <a:cs typeface="+mn-cs"/>
                <a:sym typeface="Palatino"/>
              </a:defRPr>
            </a:pPr>
          </a:p>
        </p:txBody>
      </p:sp>
      <p:sp>
        <p:nvSpPr>
          <p:cNvPr id="196" name="Line"/>
          <p:cNvSpPr/>
          <p:nvPr/>
        </p:nvSpPr>
        <p:spPr>
          <a:xfrm flipV="1">
            <a:off x="9859946" y="1623622"/>
            <a:ext cx="1" cy="1242796"/>
          </a:xfrm>
          <a:prstGeom prst="line">
            <a:avLst/>
          </a:prstGeom>
          <a:ln w="127000" cap="rnd">
            <a:solidFill>
              <a:srgbClr val="61615E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b="1" sz="2800">
                <a:solidFill>
                  <a:srgbClr val="546056"/>
                </a:solidFill>
                <a:latin typeface="+mn-lt"/>
                <a:ea typeface="+mn-ea"/>
                <a:cs typeface="+mn-cs"/>
                <a:sym typeface="Palatino"/>
              </a:defRPr>
            </a:pPr>
          </a:p>
        </p:txBody>
      </p:sp>
      <p:sp>
        <p:nvSpPr>
          <p:cNvPr id="197" name="Line"/>
          <p:cNvSpPr/>
          <p:nvPr/>
        </p:nvSpPr>
        <p:spPr>
          <a:xfrm flipV="1">
            <a:off x="9859946" y="3398891"/>
            <a:ext cx="1" cy="932111"/>
          </a:xfrm>
          <a:prstGeom prst="line">
            <a:avLst/>
          </a:prstGeom>
          <a:ln w="127000" cap="rnd">
            <a:solidFill>
              <a:srgbClr val="61615E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b="1" sz="2800">
                <a:solidFill>
                  <a:srgbClr val="546056"/>
                </a:solidFill>
                <a:latin typeface="+mn-lt"/>
                <a:ea typeface="+mn-ea"/>
                <a:cs typeface="+mn-cs"/>
                <a:sym typeface="Palatino"/>
              </a:defRPr>
            </a:pPr>
          </a:p>
        </p:txBody>
      </p:sp>
      <p:pic>
        <p:nvPicPr>
          <p:cNvPr id="198" name="device_icons-01-1024x1024.png" descr="device_icons-01-1024x1024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508418" y="5745030"/>
            <a:ext cx="2626858" cy="2626858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Line"/>
          <p:cNvSpPr/>
          <p:nvPr/>
        </p:nvSpPr>
        <p:spPr>
          <a:xfrm flipV="1">
            <a:off x="9834546" y="5367390"/>
            <a:ext cx="1" cy="932111"/>
          </a:xfrm>
          <a:prstGeom prst="line">
            <a:avLst/>
          </a:prstGeom>
          <a:ln w="127000" cap="rnd">
            <a:solidFill>
              <a:srgbClr val="61615E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b="1" sz="2800">
                <a:solidFill>
                  <a:srgbClr val="546056"/>
                </a:solidFill>
                <a:latin typeface="+mn-lt"/>
                <a:ea typeface="+mn-ea"/>
                <a:cs typeface="+mn-cs"/>
                <a:sym typeface="Palatin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BrushedCanvas">
  <a:themeElements>
    <a:clrScheme name="BrushedCanvas">
      <a:dk1>
        <a:srgbClr val="877D88"/>
      </a:dk1>
      <a:lt1>
        <a:srgbClr val="17880A"/>
      </a:lt1>
      <a:dk2>
        <a:srgbClr val="61615E"/>
      </a:dk2>
      <a:lt2>
        <a:srgbClr val="CECECA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BrushedCanvas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BrushedCanva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800" u="none" kumimoji="0" normalizeH="0">
            <a:ln>
              <a:noFill/>
            </a:ln>
            <a:solidFill>
              <a:srgbClr val="F5F8EB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17D7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8000" u="none" kumimoji="0" normalizeH="0">
            <a:ln>
              <a:noFill/>
            </a:ln>
            <a:solidFill>
              <a:srgbClr val="17880A"/>
            </a:solidFill>
            <a:effectLst/>
            <a:uFillTx/>
            <a:latin typeface="Smallville"/>
            <a:ea typeface="Smallville"/>
            <a:cs typeface="Smallville"/>
            <a:sym typeface="Small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rushedCanvas">
  <a:themeElements>
    <a:clrScheme name="BrushedCanvas">
      <a:dk1>
        <a:srgbClr val="000000"/>
      </a:dk1>
      <a:lt1>
        <a:srgbClr val="FFFFFF"/>
      </a:lt1>
      <a:dk2>
        <a:srgbClr val="61615E"/>
      </a:dk2>
      <a:lt2>
        <a:srgbClr val="CECECA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BrushedCanvas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BrushedCanva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800" u="none" kumimoji="0" normalizeH="0">
            <a:ln>
              <a:noFill/>
            </a:ln>
            <a:solidFill>
              <a:srgbClr val="F5F8EB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17D7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8000" u="none" kumimoji="0" normalizeH="0">
            <a:ln>
              <a:noFill/>
            </a:ln>
            <a:solidFill>
              <a:srgbClr val="17880A"/>
            </a:solidFill>
            <a:effectLst/>
            <a:uFillTx/>
            <a:latin typeface="Smallville"/>
            <a:ea typeface="Smallville"/>
            <a:cs typeface="Smallville"/>
            <a:sym typeface="Small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